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  <p:sldMasterId id="2147483661" r:id="rId2"/>
    <p:sldMasterId id="2147483656" r:id="rId3"/>
    <p:sldMasterId id="2147483666" r:id="rId4"/>
  </p:sldMasterIdLst>
  <p:notesMasterIdLst>
    <p:notesMasterId r:id="rId12"/>
  </p:notesMasterIdLst>
  <p:sldIdLst>
    <p:sldId id="266" r:id="rId5"/>
    <p:sldId id="257" r:id="rId6"/>
    <p:sldId id="258" r:id="rId7"/>
    <p:sldId id="270" r:id="rId8"/>
    <p:sldId id="271" r:id="rId9"/>
    <p:sldId id="272" r:id="rId10"/>
    <p:sldId id="269" r:id="rId11"/>
  </p:sldIdLst>
  <p:sldSz cx="12192000" cy="6858000"/>
  <p:notesSz cx="6858000" cy="9144000"/>
  <p:embeddedFontLst>
    <p:embeddedFont>
      <p:font typeface="SamsungOne 450C" panose="020B0506030303020204" charset="0"/>
      <p:regular r:id="rId13"/>
    </p:embeddedFont>
    <p:embeddedFont>
      <p:font typeface="SamsungOne 800C" panose="020B0906030303020204" charset="0"/>
      <p:bold r:id="rId14"/>
    </p:embeddedFont>
    <p:embeddedFont>
      <p:font typeface="Calibri" panose="020F0502020204030204" pitchFamily="34" charset="0"/>
      <p:regular r:id="rId15"/>
      <p:bold r:id="rId16"/>
      <p:italic r:id="rId17"/>
      <p:boldItalic r:id="rId18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546A"/>
    <a:srgbClr val="005FD2"/>
    <a:srgbClr val="FFCC00"/>
    <a:srgbClr val="33CCFF"/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15" autoAdjust="0"/>
    <p:restoredTop sz="94660"/>
  </p:normalViewPr>
  <p:slideViewPr>
    <p:cSldViewPr snapToGrid="0">
      <p:cViewPr varScale="1">
        <p:scale>
          <a:sx n="89" d="100"/>
          <a:sy n="89" d="100"/>
        </p:scale>
        <p:origin x="96" y="7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Master" Target="slideMasters/slideMaster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4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font" Target="fonts/font3.fntdata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font" Target="fonts/font2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F54CC1-97CB-44AD-8DAB-B216F30CF3E3}" type="datetimeFigureOut">
              <a:rPr lang="ru-RU" smtClean="0"/>
              <a:t>25.05.2023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C1BEDC-14E0-454C-9320-42DD4A99B1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26825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pn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A31B4A1-04B8-44D5-9807-F086E65FC2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2" y="2213452"/>
            <a:ext cx="6919275" cy="2431097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F29E0DE8-6BA8-4BCD-9713-F4117FC7D2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  <p:grpSp>
        <p:nvGrpSpPr>
          <p:cNvPr id="28" name="Группа 27">
            <a:extLst>
              <a:ext uri="{FF2B5EF4-FFF2-40B4-BE49-F238E27FC236}">
                <a16:creationId xmlns:a16="http://schemas.microsoft.com/office/drawing/2014/main" id="{07BBF26F-CF90-4923-AF12-668894DE37DC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29" name="Овал 28">
              <a:extLst>
                <a:ext uri="{FF2B5EF4-FFF2-40B4-BE49-F238E27FC236}">
                  <a16:creationId xmlns:a16="http://schemas.microsoft.com/office/drawing/2014/main" id="{33CD5DF1-0A51-4B8C-98D1-9408A20E705E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0" name="Овал 29">
              <a:extLst>
                <a:ext uri="{FF2B5EF4-FFF2-40B4-BE49-F238E27FC236}">
                  <a16:creationId xmlns:a16="http://schemas.microsoft.com/office/drawing/2014/main" id="{DD845DBC-7FF4-4F7E-BD11-080AB9E6BCD4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" name="Овал 30">
              <a:extLst>
                <a:ext uri="{FF2B5EF4-FFF2-40B4-BE49-F238E27FC236}">
                  <a16:creationId xmlns:a16="http://schemas.microsoft.com/office/drawing/2014/main" id="{8732161D-26BD-4287-9735-97BEF0C8FD1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C6C7C577-D02F-475A-A11A-44E37236557A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33" name="Овал 32">
              <a:extLst>
                <a:ext uri="{FF2B5EF4-FFF2-40B4-BE49-F238E27FC236}">
                  <a16:creationId xmlns:a16="http://schemas.microsoft.com/office/drawing/2014/main" id="{11A52B35-C6A7-4021-B646-C13FF1E6939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4" name="Овал 33">
              <a:extLst>
                <a:ext uri="{FF2B5EF4-FFF2-40B4-BE49-F238E27FC236}">
                  <a16:creationId xmlns:a16="http://schemas.microsoft.com/office/drawing/2014/main" id="{AD0BBEA0-20B7-47E7-9148-C2C0DB9C2B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Овал 34">
              <a:extLst>
                <a:ext uri="{FF2B5EF4-FFF2-40B4-BE49-F238E27FC236}">
                  <a16:creationId xmlns:a16="http://schemas.microsoft.com/office/drawing/2014/main" id="{F0A5DB99-6505-461F-95D0-9BF2F3882E3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183302227"/>
      </p:ext>
    </p:extLst>
  </p:cSld>
  <p:clrMapOvr>
    <a:masterClrMapping/>
  </p:clrMapOvr>
  <p:transition spd="slow"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5136E0A-2786-4EE7-B8D1-28A3A5239F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390833"/>
      </p:ext>
    </p:extLst>
  </p:cSld>
  <p:clrMapOvr>
    <a:masterClrMapping/>
  </p:clrMapOvr>
  <p:transition spd="slow"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9CEEEEA-B454-43EA-A738-2FE34DF3CB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169" y="2199702"/>
            <a:ext cx="7035117" cy="247179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523514"/>
      </p:ext>
    </p:extLst>
  </p:cSld>
  <p:clrMapOvr>
    <a:masterClrMapping/>
  </p:clrMapOvr>
  <p:transition spd="slow">
    <p:wipe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037543"/>
      </p:ext>
    </p:extLst>
  </p:cSld>
  <p:clrMapOvr>
    <a:masterClrMapping/>
  </p:clrMapOvr>
  <p:transition spd="slow">
    <p:wipe dir="r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25.05.2023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82A927BB-4456-4AA2-AF00-6090662CA4DC}"/>
              </a:ext>
            </a:extLst>
          </p:cNvPr>
          <p:cNvGrpSpPr/>
          <p:nvPr userDrawn="1"/>
        </p:nvGrpSpPr>
        <p:grpSpPr>
          <a:xfrm>
            <a:off x="-1" y="9429"/>
            <a:ext cx="1608943" cy="6839144"/>
            <a:chOff x="-1" y="9429"/>
            <a:chExt cx="1608943" cy="6839144"/>
          </a:xfrm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C463AE3D-6F37-4235-8BFD-EBD8FEC3C1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2B2F3198-1EA3-4864-9C8E-69839F491D9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FD1F5E58-08B9-43B6-9CF8-68AF52E6DFA1}"/>
              </a:ext>
            </a:extLst>
          </p:cNvPr>
          <p:cNvGrpSpPr/>
          <p:nvPr userDrawn="1"/>
        </p:nvGrpSpPr>
        <p:grpSpPr>
          <a:xfrm rot="10800000">
            <a:off x="10549328" y="0"/>
            <a:ext cx="1608943" cy="6839144"/>
            <a:chOff x="-1" y="9429"/>
            <a:chExt cx="1608943" cy="6839144"/>
          </a:xfrm>
        </p:grpSpPr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344523D2-5A2A-4FE2-A104-DD929904318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60F1EB72-0D3C-4CF7-BA89-80474328040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5F5847C-DF9A-4E8F-8AC9-E8FD1232648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4948" y="1294574"/>
            <a:ext cx="4802576" cy="168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180055"/>
      </p:ext>
    </p:extLst>
  </p:cSld>
  <p:clrMapOvr>
    <a:masterClrMapping/>
  </p:clrMapOvr>
  <p:transition spd="slow">
    <p:wipe dir="r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25.05.2023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EBF6EA5-4E5B-4CD5-90BE-6CA4D9B093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5400000">
            <a:off x="-1030206" y="1039634"/>
            <a:ext cx="3201056" cy="114064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50C46FF-DB49-4C1C-AE2F-D07AD97199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5842"/>
          <a:stretch/>
        </p:blipFill>
        <p:spPr>
          <a:xfrm rot="16200000">
            <a:off x="-796056" y="4443574"/>
            <a:ext cx="3201056" cy="160894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BF37052-BE88-4EBF-AE14-CA53F211E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16200000">
            <a:off x="9987420" y="4668294"/>
            <a:ext cx="3201056" cy="1140645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6E0BA85F-8686-49EF-92CE-C81DFD54345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409985"/>
      </p:ext>
    </p:extLst>
  </p:cSld>
  <p:clrMapOvr>
    <a:masterClrMapping/>
  </p:clrMapOvr>
  <p:transition spd="slow">
    <p:wipe dir="r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231331F-A4ED-4B6B-A362-4C33116611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603914"/>
      </p:ext>
    </p:extLst>
  </p:cSld>
  <p:clrMapOvr>
    <a:masterClrMapping/>
  </p:clrMapOvr>
  <p:transition spd="slow">
    <p:wipe dir="r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3" y="2213452"/>
            <a:ext cx="6919273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740121415"/>
      </p:ext>
    </p:extLst>
  </p:cSld>
  <p:clrMapOvr>
    <a:masterClrMapping/>
  </p:clrMapOvr>
  <p:transition spd="slow">
    <p:wipe dir="r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485152269"/>
      </p:ext>
    </p:extLst>
  </p:cSld>
  <p:clrMapOvr>
    <a:masterClrMapping/>
  </p:clrMapOvr>
  <p:transition spd="slow">
    <p:wipe dir="r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25.05.2023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0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02360827"/>
      </p:ext>
    </p:extLst>
  </p:cSld>
  <p:clrMapOvr>
    <a:masterClrMapping/>
  </p:clrMapOvr>
  <p:transition spd="slow">
    <p:wipe dir="r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25.05.2023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5" y="284686"/>
            <a:ext cx="2256146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DE6FEDBC-E054-46D7-A4B5-BA17161830A3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:a16="http://schemas.microsoft.com/office/drawing/2014/main" id="{C57BA726-7596-4684-987C-0418D082C45A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:a16="http://schemas.microsoft.com/office/drawing/2014/main" id="{EAC0FEF1-F517-46FA-9D26-8F3BFCF6B2CB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:a16="http://schemas.microsoft.com/office/drawing/2014/main" id="{4CB5A5B0-D5E2-4D8D-BA2A-CE01675CD744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359F6DE8-3C45-4A77-B595-BE5DECF4CD20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5842707"/>
      </p:ext>
    </p:extLst>
  </p:cSld>
  <p:clrMapOvr>
    <a:masterClrMapping/>
  </p:clrMapOvr>
  <p:transition spd="slow"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A31B4A1-04B8-44D5-9807-F086E65FC2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F29E0DE8-6BA8-4BCD-9713-F4117FC7D2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  <p:grpSp>
        <p:nvGrpSpPr>
          <p:cNvPr id="28" name="Группа 27">
            <a:extLst>
              <a:ext uri="{FF2B5EF4-FFF2-40B4-BE49-F238E27FC236}">
                <a16:creationId xmlns:a16="http://schemas.microsoft.com/office/drawing/2014/main" id="{07BBF26F-CF90-4923-AF12-668894DE37DC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29" name="Овал 28">
              <a:extLst>
                <a:ext uri="{FF2B5EF4-FFF2-40B4-BE49-F238E27FC236}">
                  <a16:creationId xmlns:a16="http://schemas.microsoft.com/office/drawing/2014/main" id="{33CD5DF1-0A51-4B8C-98D1-9408A20E705E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0" name="Овал 29">
              <a:extLst>
                <a:ext uri="{FF2B5EF4-FFF2-40B4-BE49-F238E27FC236}">
                  <a16:creationId xmlns:a16="http://schemas.microsoft.com/office/drawing/2014/main" id="{DD845DBC-7FF4-4F7E-BD11-080AB9E6BCD4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" name="Овал 30">
              <a:extLst>
                <a:ext uri="{FF2B5EF4-FFF2-40B4-BE49-F238E27FC236}">
                  <a16:creationId xmlns:a16="http://schemas.microsoft.com/office/drawing/2014/main" id="{8732161D-26BD-4287-9735-97BEF0C8FD1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C6C7C577-D02F-475A-A11A-44E37236557A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33" name="Овал 32">
              <a:extLst>
                <a:ext uri="{FF2B5EF4-FFF2-40B4-BE49-F238E27FC236}">
                  <a16:creationId xmlns:a16="http://schemas.microsoft.com/office/drawing/2014/main" id="{11A52B35-C6A7-4021-B646-C13FF1E6939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4" name="Овал 33">
              <a:extLst>
                <a:ext uri="{FF2B5EF4-FFF2-40B4-BE49-F238E27FC236}">
                  <a16:creationId xmlns:a16="http://schemas.microsoft.com/office/drawing/2014/main" id="{AD0BBEA0-20B7-47E7-9148-C2C0DB9C2B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Овал 34">
              <a:extLst>
                <a:ext uri="{FF2B5EF4-FFF2-40B4-BE49-F238E27FC236}">
                  <a16:creationId xmlns:a16="http://schemas.microsoft.com/office/drawing/2014/main" id="{F0A5DB99-6505-461F-95D0-9BF2F3882E3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689282344"/>
      </p:ext>
    </p:extLst>
  </p:cSld>
  <p:clrMapOvr>
    <a:masterClrMapping/>
  </p:clrMapOvr>
  <p:transition spd="slow">
    <p:wipe dir="r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45495A5-7BF2-415A-832E-632F6DF4CA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10209"/>
      </p:ext>
    </p:extLst>
  </p:cSld>
  <p:clrMapOvr>
    <a:masterClrMapping/>
  </p:clrMapOvr>
  <p:transition spd="slow"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25.05.2023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1" cy="1668544"/>
          </a:xfrm>
          <a:prstGeom prst="rect">
            <a:avLst/>
          </a:prstGeom>
        </p:spPr>
      </p:pic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82A927BB-4456-4AA2-AF00-6090662CA4DC}"/>
              </a:ext>
            </a:extLst>
          </p:cNvPr>
          <p:cNvGrpSpPr/>
          <p:nvPr userDrawn="1"/>
        </p:nvGrpSpPr>
        <p:grpSpPr>
          <a:xfrm>
            <a:off x="-1" y="9429"/>
            <a:ext cx="1608943" cy="6839144"/>
            <a:chOff x="-1" y="9429"/>
            <a:chExt cx="1608943" cy="6839144"/>
          </a:xfrm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C463AE3D-6F37-4235-8BFD-EBD8FEC3C1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2B2F3198-1EA3-4864-9C8E-69839F491D9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FD1F5E58-08B9-43B6-9CF8-68AF52E6DFA1}"/>
              </a:ext>
            </a:extLst>
          </p:cNvPr>
          <p:cNvGrpSpPr/>
          <p:nvPr userDrawn="1"/>
        </p:nvGrpSpPr>
        <p:grpSpPr>
          <a:xfrm rot="10800000">
            <a:off x="10549328" y="0"/>
            <a:ext cx="1608943" cy="6839144"/>
            <a:chOff x="-1" y="9429"/>
            <a:chExt cx="1608943" cy="6839144"/>
          </a:xfrm>
        </p:grpSpPr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344523D2-5A2A-4FE2-A104-DD929904318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60F1EB72-0D3C-4CF7-BA89-80474328040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54442229"/>
      </p:ext>
    </p:extLst>
  </p:cSld>
  <p:clrMapOvr>
    <a:masterClrMapping/>
  </p:clrMapOvr>
  <p:transition spd="slow"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25.05.2023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EBF6EA5-4E5B-4CD5-90BE-6CA4D9B093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5400000">
            <a:off x="-1030206" y="1039634"/>
            <a:ext cx="3201056" cy="114064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50C46FF-DB49-4C1C-AE2F-D07AD97199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5842"/>
          <a:stretch/>
        </p:blipFill>
        <p:spPr>
          <a:xfrm rot="16200000">
            <a:off x="-796056" y="4443574"/>
            <a:ext cx="3201056" cy="160894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BF37052-BE88-4EBF-AE14-CA53F211E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16200000">
            <a:off x="9987420" y="4668294"/>
            <a:ext cx="3201056" cy="1140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829964"/>
      </p:ext>
    </p:extLst>
  </p:cSld>
  <p:clrMapOvr>
    <a:masterClrMapping/>
  </p:clrMapOvr>
  <p:transition spd="slow"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3DF5192-23A1-4E74-948A-DD7949D7E81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58894"/>
      </p:ext>
    </p:extLst>
  </p:cSld>
  <p:clrMapOvr>
    <a:masterClrMapping/>
  </p:clrMapOvr>
  <p:transition spd="slow"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2" y="2213452"/>
            <a:ext cx="6919275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278870086"/>
      </p:ext>
    </p:extLst>
  </p:cSld>
  <p:clrMapOvr>
    <a:masterClrMapping/>
  </p:clrMapOvr>
  <p:transition spd="slow"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393711510"/>
      </p:ext>
    </p:extLst>
  </p:cSld>
  <p:clrMapOvr>
    <a:masterClrMapping/>
  </p:clrMapOvr>
  <p:transition spd="slow"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25.05.2023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1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50628948"/>
      </p:ext>
    </p:extLst>
  </p:cSld>
  <p:clrMapOvr>
    <a:masterClrMapping/>
  </p:clrMapOvr>
  <p:transition spd="slow"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25.05.2023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478F91C3-DE8F-4010-B841-AD81B2F131AC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:a16="http://schemas.microsoft.com/office/drawing/2014/main" id="{7CD712D0-ABAD-417F-A8DE-F339E8E07BFC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:a16="http://schemas.microsoft.com/office/drawing/2014/main" id="{A81D116E-2FE6-40DD-870A-A2431AD34AAE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:a16="http://schemas.microsoft.com/office/drawing/2014/main" id="{5828D169-DE16-4B5D-9C24-2E4D258CB92D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6F82494C-638A-46D7-8F2B-E59AA584B00A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1492465"/>
      </p:ext>
    </p:extLst>
  </p:cSld>
  <p:clrMapOvr>
    <a:masterClrMapping/>
  </p:clrMapOvr>
  <p:transition spd="slow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72BC7-7823-4DF6-81F1-7CEFB7B3C33C}" type="datetime1">
              <a:rPr lang="ru-RU" smtClean="0"/>
              <a:t>25.05.2023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188227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72" r:id="rId2"/>
    <p:sldLayoutId id="2147483649" r:id="rId3"/>
    <p:sldLayoutId id="2147483654" r:id="rId4"/>
    <p:sldLayoutId id="214748365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25.05.2023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3349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71" r:id="rId2"/>
    <p:sldLayoutId id="2147483663" r:id="rId3"/>
    <p:sldLayoutId id="2147483664" r:id="rId4"/>
    <p:sldLayoutId id="2147483665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72BC7-7823-4DF6-81F1-7CEFB7B3C33C}" type="datetime1">
              <a:rPr lang="ru-RU" smtClean="0"/>
              <a:t>25.05.2023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2118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73" r:id="rId2"/>
    <p:sldLayoutId id="2147483658" r:id="rId3"/>
    <p:sldLayoutId id="2147483659" r:id="rId4"/>
    <p:sldLayoutId id="214748366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25.05.2023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9306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74" r:id="rId2"/>
    <p:sldLayoutId id="2147483668" r:id="rId3"/>
    <p:sldLayoutId id="2147483669" r:id="rId4"/>
    <p:sldLayoutId id="214748367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83264820"/>
      </p:ext>
    </p:extLst>
  </p:cSld>
  <p:clrMapOvr>
    <a:masterClrMapping/>
  </p:clrMapOvr>
  <p:transition spd="slow"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AD42FB-C595-4448-903C-F423BC2C93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9184" y="2719449"/>
            <a:ext cx="10893632" cy="1824900"/>
          </a:xfrm>
        </p:spPr>
        <p:txBody>
          <a:bodyPr>
            <a:normAutofit fontScale="90000"/>
          </a:bodyPr>
          <a:lstStyle/>
          <a:p>
            <a:r>
              <a:rPr lang="ru-RU" sz="4800" b="1" dirty="0" smtClean="0"/>
              <a:t>Индивидуальный проект</a:t>
            </a:r>
            <a:br>
              <a:rPr lang="ru-RU" sz="4800" b="1" dirty="0" smtClean="0"/>
            </a:br>
            <a:r>
              <a:rPr lang="ru-RU" sz="4800" b="1" dirty="0" smtClean="0"/>
              <a:t>по мобильной разработке </a:t>
            </a:r>
            <a:r>
              <a:rPr lang="en-US" sz="4800" b="1" dirty="0" smtClean="0"/>
              <a:t>Java</a:t>
            </a:r>
            <a:r>
              <a:rPr lang="ru-RU" sz="4800" b="1" dirty="0" smtClean="0"/>
              <a:t/>
            </a:r>
            <a:br>
              <a:rPr lang="ru-RU" sz="4800" b="1" dirty="0" smtClean="0"/>
            </a:br>
            <a:r>
              <a:rPr lang="ru-RU" sz="4800" b="1" dirty="0" smtClean="0"/>
              <a:t>«</a:t>
            </a:r>
            <a:r>
              <a:rPr lang="en-US" sz="4800" b="1" dirty="0" smtClean="0"/>
              <a:t>Memory Game</a:t>
            </a:r>
            <a:r>
              <a:rPr lang="ru-RU" sz="4800" b="1" dirty="0" smtClean="0"/>
              <a:t>»</a:t>
            </a:r>
            <a:endParaRPr lang="ru-RU" sz="4800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D124A35-A450-4D5D-9EE2-711DE86C0C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784309"/>
            <a:ext cx="9144000" cy="866267"/>
          </a:xfrm>
        </p:spPr>
        <p:txBody>
          <a:bodyPr/>
          <a:lstStyle/>
          <a:p>
            <a:r>
              <a:rPr lang="ru-RU" dirty="0" smtClean="0"/>
              <a:t>Бочков Матвей, КЭ-401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51726884"/>
      </p:ext>
    </p:extLst>
  </p:cSld>
  <p:clrMapOvr>
    <a:masterClrMapping/>
  </p:clrMapOvr>
  <p:transition spd="slow">
    <p:wipe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Процесс игры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75" b="34358"/>
          <a:stretch/>
        </p:blipFill>
        <p:spPr>
          <a:xfrm>
            <a:off x="664091" y="1330076"/>
            <a:ext cx="4236675" cy="4752000"/>
          </a:xfrm>
          <a:prstGeom prst="rect">
            <a:avLst/>
          </a:prstGeom>
        </p:spPr>
      </p:pic>
      <p:sp>
        <p:nvSpPr>
          <p:cNvPr id="11" name="Подзаголовок 2">
            <a:extLst>
              <a:ext uri="{FF2B5EF4-FFF2-40B4-BE49-F238E27FC236}">
                <a16:creationId xmlns:a16="http://schemas.microsoft.com/office/drawing/2014/main" id="{9D124A35-A450-4D5D-9EE2-711DE86C0CCA}"/>
              </a:ext>
            </a:extLst>
          </p:cNvPr>
          <p:cNvSpPr txBox="1">
            <a:spLocks/>
          </p:cNvSpPr>
          <p:nvPr/>
        </p:nvSpPr>
        <p:spPr>
          <a:xfrm>
            <a:off x="5076669" y="1616367"/>
            <a:ext cx="6735580" cy="417941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ru-RU" dirty="0" smtClean="0"/>
              <a:t>Поле из карточек рубашкой вниз;</a:t>
            </a:r>
          </a:p>
          <a:p>
            <a:pPr>
              <a:lnSpc>
                <a:spcPct val="150000"/>
              </a:lnSpc>
            </a:pPr>
            <a:r>
              <a:rPr lang="ru-RU" dirty="0" smtClean="0"/>
              <a:t>Каждый ход повернуть две карточки;</a:t>
            </a:r>
          </a:p>
          <a:p>
            <a:pPr>
              <a:lnSpc>
                <a:spcPct val="150000"/>
              </a:lnSpc>
            </a:pPr>
            <a:r>
              <a:rPr lang="ru-RU" dirty="0" smtClean="0"/>
              <a:t>Открыть, если они одинаковые;</a:t>
            </a:r>
          </a:p>
          <a:p>
            <a:pPr>
              <a:lnSpc>
                <a:spcPct val="150000"/>
              </a:lnSpc>
            </a:pPr>
            <a:r>
              <a:rPr lang="ru-RU" dirty="0" smtClean="0"/>
              <a:t>Игра заканчивается, когда открыто всё.</a:t>
            </a:r>
          </a:p>
          <a:p>
            <a:pPr>
              <a:lnSpc>
                <a:spcPct val="150000"/>
              </a:lnSpc>
            </a:pPr>
            <a:r>
              <a:rPr lang="ru-RU" dirty="0"/>
              <a:t>Счёт времени и </a:t>
            </a:r>
            <a:r>
              <a:rPr lang="ru-RU" dirty="0" smtClean="0"/>
              <a:t>ходов в процессе игры</a:t>
            </a:r>
            <a:endParaRPr lang="ru-RU" dirty="0"/>
          </a:p>
          <a:p>
            <a:pPr>
              <a:lnSpc>
                <a:spcPct val="150000"/>
              </a:lnSpc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64086471"/>
      </p:ext>
    </p:extLst>
  </p:cSld>
  <p:clrMapOvr>
    <a:masterClrMapping/>
  </p:clrMapOvr>
  <p:transition spd="slow"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</a:t>
            </a:r>
            <a:r>
              <a:rPr lang="ru-RU" dirty="0" smtClean="0"/>
              <a:t>лавное меню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31" b="14967"/>
          <a:stretch/>
        </p:blipFill>
        <p:spPr>
          <a:xfrm>
            <a:off x="838200" y="1055801"/>
            <a:ext cx="2939321" cy="5171157"/>
          </a:xfrm>
          <a:prstGeom prst="rect">
            <a:avLst/>
          </a:prstGeom>
        </p:spPr>
      </p:pic>
      <p:sp>
        <p:nvSpPr>
          <p:cNvPr id="11" name="Подзаголовок 2">
            <a:extLst>
              <a:ext uri="{FF2B5EF4-FFF2-40B4-BE49-F238E27FC236}">
                <a16:creationId xmlns:a16="http://schemas.microsoft.com/office/drawing/2014/main" id="{9D124A35-A450-4D5D-9EE2-711DE86C0CCA}"/>
              </a:ext>
            </a:extLst>
          </p:cNvPr>
          <p:cNvSpPr txBox="1">
            <a:spLocks/>
          </p:cNvSpPr>
          <p:nvPr/>
        </p:nvSpPr>
        <p:spPr>
          <a:xfrm>
            <a:off x="4372132" y="2406109"/>
            <a:ext cx="6735580" cy="247054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ru-RU" dirty="0" smtClean="0"/>
              <a:t>Показ параметров последней игры;</a:t>
            </a:r>
          </a:p>
          <a:p>
            <a:pPr>
              <a:lnSpc>
                <a:spcPct val="200000"/>
              </a:lnSpc>
            </a:pPr>
            <a:r>
              <a:rPr lang="ru-RU" dirty="0"/>
              <a:t>Настройка размеров поля;</a:t>
            </a:r>
          </a:p>
          <a:p>
            <a:pPr marL="0" indent="0">
              <a:lnSpc>
                <a:spcPct val="200000"/>
              </a:lnSpc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02382092"/>
      </p:ext>
    </p:extLst>
  </p:cSld>
  <p:clrMapOvr>
    <a:masterClrMapping/>
  </p:clrMapOvr>
  <p:transition spd="slow">
    <p:wipe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статистика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3947" r="-1061" b="55674"/>
          <a:stretch/>
        </p:blipFill>
        <p:spPr>
          <a:xfrm>
            <a:off x="838200" y="1869265"/>
            <a:ext cx="3557667" cy="3079771"/>
          </a:xfrm>
          <a:prstGeom prst="rect">
            <a:avLst/>
          </a:prstGeom>
        </p:spPr>
      </p:pic>
      <p:sp>
        <p:nvSpPr>
          <p:cNvPr id="11" name="Подзаголовок 2">
            <a:extLst>
              <a:ext uri="{FF2B5EF4-FFF2-40B4-BE49-F238E27FC236}">
                <a16:creationId xmlns:a16="http://schemas.microsoft.com/office/drawing/2014/main" id="{9D124A35-A450-4D5D-9EE2-711DE86C0CCA}"/>
              </a:ext>
            </a:extLst>
          </p:cNvPr>
          <p:cNvSpPr txBox="1">
            <a:spLocks/>
          </p:cNvSpPr>
          <p:nvPr/>
        </p:nvSpPr>
        <p:spPr>
          <a:xfrm>
            <a:off x="4531789" y="2173881"/>
            <a:ext cx="6735580" cy="247054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ru-RU" dirty="0" smtClean="0"/>
              <a:t>Лучшее время / кол-во ходов на каждый размер поля</a:t>
            </a:r>
          </a:p>
        </p:txBody>
      </p:sp>
    </p:spTree>
    <p:extLst>
      <p:ext uri="{BB962C8B-B14F-4D97-AF65-F5344CB8AC3E}">
        <p14:creationId xmlns:p14="http://schemas.microsoft.com/office/powerpoint/2010/main" val="1943309199"/>
      </p:ext>
    </p:extLst>
  </p:cSld>
  <p:clrMapOvr>
    <a:masterClrMapping/>
  </p:clrMapOvr>
  <p:transition spd="slow">
    <p:wipe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тестирование</a:t>
            </a:r>
            <a:endParaRPr lang="ru-RU" dirty="0"/>
          </a:p>
        </p:txBody>
      </p:sp>
      <p:sp>
        <p:nvSpPr>
          <p:cNvPr id="11" name="Подзаголовок 2">
            <a:extLst>
              <a:ext uri="{FF2B5EF4-FFF2-40B4-BE49-F238E27FC236}">
                <a16:creationId xmlns:a16="http://schemas.microsoft.com/office/drawing/2014/main" id="{9D124A35-A450-4D5D-9EE2-711DE86C0CCA}"/>
              </a:ext>
            </a:extLst>
          </p:cNvPr>
          <p:cNvSpPr txBox="1">
            <a:spLocks/>
          </p:cNvSpPr>
          <p:nvPr/>
        </p:nvSpPr>
        <p:spPr>
          <a:xfrm>
            <a:off x="1373277" y="1560696"/>
            <a:ext cx="8722830" cy="329100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ru-RU" dirty="0" smtClean="0"/>
              <a:t>В тестировании участвовало 7 человек;</a:t>
            </a:r>
          </a:p>
          <a:p>
            <a:pPr>
              <a:lnSpc>
                <a:spcPct val="200000"/>
              </a:lnSpc>
            </a:pPr>
            <a:r>
              <a:rPr lang="ru-RU" dirty="0" smtClean="0"/>
              <a:t>По итогу тестирования был изменён способ ввода размера поля с текстового на радио-кнопки.</a:t>
            </a:r>
          </a:p>
        </p:txBody>
      </p:sp>
    </p:spTree>
    <p:extLst>
      <p:ext uri="{BB962C8B-B14F-4D97-AF65-F5344CB8AC3E}">
        <p14:creationId xmlns:p14="http://schemas.microsoft.com/office/powerpoint/2010/main" val="1974546896"/>
      </p:ext>
    </p:extLst>
  </p:cSld>
  <p:clrMapOvr>
    <a:masterClrMapping/>
  </p:clrMapOvr>
  <p:transition spd="slow">
    <p:wipe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1E851F9-76CE-49D8-93CA-F860085B05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6174" y="3239207"/>
            <a:ext cx="2479652" cy="379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012109"/>
      </p:ext>
    </p:extLst>
  </p:cSld>
  <p:clrMapOvr>
    <a:masterClrMapping/>
  </p:clrMapOvr>
  <p:transition spd="slow">
    <p:wipe dir="r"/>
  </p:transition>
</p:sld>
</file>

<file path=ppt/theme/theme1.xml><?xml version="1.0" encoding="utf-8"?>
<a:theme xmlns:a="http://schemas.openxmlformats.org/drawingml/2006/main" name="Samsung IT School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amsung IT School White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amsung IT School En">
  <a:themeElements>
    <a:clrScheme name="Другая 1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FFC000"/>
      </a:hlink>
      <a:folHlink>
        <a:srgbClr val="FFC000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Samsung IT School White En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1029</TotalTime>
  <Words>82</Words>
  <Application>Microsoft Office PowerPoint</Application>
  <PresentationFormat>Широкоэкранный</PresentationFormat>
  <Paragraphs>16</Paragraphs>
  <Slides>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4</vt:i4>
      </vt:variant>
      <vt:variant>
        <vt:lpstr>Заголовки слайдов</vt:lpstr>
      </vt:variant>
      <vt:variant>
        <vt:i4>7</vt:i4>
      </vt:variant>
    </vt:vector>
  </HeadingPairs>
  <TitlesOfParts>
    <vt:vector size="15" baseType="lpstr">
      <vt:lpstr>SamsungOne 450C</vt:lpstr>
      <vt:lpstr>Arial</vt:lpstr>
      <vt:lpstr>SamsungOne 800C</vt:lpstr>
      <vt:lpstr>Calibri</vt:lpstr>
      <vt:lpstr>Samsung IT School</vt:lpstr>
      <vt:lpstr>Samsung IT School White</vt:lpstr>
      <vt:lpstr>Samsung IT School En</vt:lpstr>
      <vt:lpstr>Samsung IT School White En</vt:lpstr>
      <vt:lpstr>Презентация PowerPoint</vt:lpstr>
      <vt:lpstr>Индивидуальный проект по мобильной разработке Java «Memory Game»</vt:lpstr>
      <vt:lpstr>Процесс игры</vt:lpstr>
      <vt:lpstr>главное меню</vt:lpstr>
      <vt:lpstr>статистика</vt:lpstr>
      <vt:lpstr>тестирование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SAMSUNG Presentation</dc:title>
  <dc:creator>Roman Lesovoy</dc:creator>
  <cp:lastModifiedBy>Матвей Бочков</cp:lastModifiedBy>
  <cp:revision>45</cp:revision>
  <dcterms:created xsi:type="dcterms:W3CDTF">2020-05-25T08:37:09Z</dcterms:created>
  <dcterms:modified xsi:type="dcterms:W3CDTF">2023-05-26T09:02:28Z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">
    <vt:lpwstr>NSCCustomProperty</vt:lpwstr>
  </property>
  <property fmtid="{D5CDD505-2E9C-101B-9397-08002B2CF9AE}" pid="3" name="NSCPROP_SA">
    <vt:lpwstr>C:\Users\grebenkina.a\Downloads\SAMSUNG_IT_School_Presentation_Template_2020_PR (2).pptx</vt:lpwstr>
  </property>
</Properties>
</file>